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6A245-47A9-43DC-93B1-E6E365F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2C0F7A-797A-43E6-AAEB-1FFB876DA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49A19-D60F-4200-A50F-5197292F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D5A60A-0520-4460-B5B7-26B1498C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D49F3-B82B-48BE-830C-48F89AD4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02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035EB-BD74-42CF-BF97-4D86B67F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11884B-B463-40DC-982F-1D0ED0602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6D3336-489C-4205-899F-3423447D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627427-AF0D-458B-8E41-C8B4B9B9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DD945F-FF42-4D35-B14E-BBEEEADF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24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83A683-F954-4F6B-B4DB-746D2C80E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3101F9-D64E-40E1-8681-EA859D162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985A7-BB13-4078-93DC-E36990F4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F1343F-9FA2-44BF-8D8B-689EAE77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6F26F7-E5F4-41CA-BF20-CB99385D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8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2044-1221-48ED-A6A1-94CE7C97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22B9DD-7E4A-4F0E-9233-69F92DFE1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8A6622-F5EC-4291-A838-65BFF62E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0D15A6-C0FD-48AC-9220-BE2588B6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AA9A2E-4ACA-4BE7-BD2C-8797E328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8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9A189-CA19-46D1-B3A9-2D20BDAAC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6E2910-F9C7-4F98-A730-FBF0B3CBE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B1D9D-BC8C-4DA0-B151-879FCB6C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D1B7D4-FD2F-4AED-ABC3-9A081EBB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E7284-DE0B-470C-BFFC-A074F7F8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3A04E-28F6-486B-A4E7-899AD73C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980183-A4EE-4B43-A1F0-FC1CC3DAA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691BDC-4F6E-4E54-B692-C20E16691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0D2CDB-E540-4280-BFF4-6D7EB68F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EAFA6D-6FC1-47B7-ACC1-2A932276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BFB409-3502-49DB-8042-10FD3614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35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427B1-34D3-481F-A47B-2F64322E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A725CA-414B-4DE9-9C88-6BE79A831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385958-816B-465F-B421-6C6DDF07D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EAC60A-E5FC-4BC8-95C3-ECC2F0C10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63CFC6B-3649-4731-B219-6CD56B48C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2312AC-DA85-4BA2-9E75-DE35B4F1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6D3BC5-E3CA-4E81-9C50-4F80B366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237601-0110-4A76-A375-41CA88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9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BBCB2-42C2-4D95-AF33-CA29EE60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53668E-DDE9-42A6-98DD-59094BFE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982172-3905-42D4-8A0A-AA2AB51D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7C9307-4C48-4297-B7D0-20668F40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94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6D1524-381D-4AA0-9145-B86FE1BE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A3AA8D2-25A8-4420-81F2-A53F225B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976CA5-512E-45A7-AA9B-ECB3E5E8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8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9743D-32C7-483D-9B45-17F2DA3E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8FF73C-517E-47AF-B382-48B2B0318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49876C-A1A7-4811-B5B9-78775B92C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DA504E-5E8B-407A-9E6F-41271114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0E4E0E-E19D-46C5-9056-5A31D9E0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6AD57F-001A-4D00-85D9-72459142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44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A9E01-2BDD-4F26-BCCC-365E481D5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D8CA50-F2D1-44D9-A3CF-738463C79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16A4AD-BFB4-468F-89B8-A570B76E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6C5483-528C-4509-BE40-AF255084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695C8A-2D4D-4FFF-822D-BBDA40C1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615479-96DF-4007-AD78-3FA5BB0A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26F2AA-7A51-45F5-9896-9ACA8669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00201F-A1B5-4D7D-AF06-44FA9F5F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731D01-B619-40F7-A333-F60C79734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F2E8-9307-4C99-B227-E4CD06960DA4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6A26A-B926-43C5-B327-5C9C309DB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D96F5-C2F1-4F39-AF2C-527DCF4F4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C372-9057-4FBC-9DBC-33541320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96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823" y="666750"/>
            <a:ext cx="9541565" cy="476250"/>
          </a:xfrm>
          <a:ln w="12700">
            <a:noFill/>
          </a:ln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de-DE" sz="3600" b="1" dirty="0">
                <a:solidFill>
                  <a:srgbClr val="0070C0"/>
                </a:solidFill>
              </a:rPr>
              <a:t>Ausgangssituation der Gemeinde Haibach</a:t>
            </a:r>
            <a:br>
              <a:rPr lang="de-DE" sz="3600" b="1" dirty="0">
                <a:solidFill>
                  <a:srgbClr val="0070C0"/>
                </a:solidFill>
              </a:rPr>
            </a:br>
            <a:r>
              <a:rPr lang="de-DE" dirty="0">
                <a:latin typeface="Arial"/>
              </a:rPr>
              <a:t/>
            </a:r>
            <a:br>
              <a:rPr lang="de-DE" dirty="0">
                <a:latin typeface="Arial"/>
              </a:rPr>
            </a:br>
            <a:r>
              <a:rPr lang="de-DE" dirty="0">
                <a:latin typeface="Arial"/>
              </a:rPr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422400"/>
            <a:ext cx="7924800" cy="4292600"/>
          </a:xfrm>
          <a:noFill/>
          <a:ln w="12700">
            <a:noFill/>
          </a:ln>
        </p:spPr>
        <p:txBody>
          <a:bodyPr wrap="none"/>
          <a:lstStyle/>
          <a:p>
            <a:pPr marL="382588" lvl="1" indent="-381000">
              <a:buNone/>
            </a:pPr>
            <a:endParaRPr lang="de-DE" dirty="0">
              <a:latin typeface="Arial"/>
            </a:endParaRPr>
          </a:p>
          <a:p>
            <a:pPr marL="382588" lvl="1" indent="-381000">
              <a:buNone/>
            </a:pPr>
            <a:endParaRPr lang="de-DE" dirty="0"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975" y="6403340"/>
            <a:ext cx="6553200" cy="190500"/>
          </a:xfrm>
          <a:ln w="12700">
            <a:noFill/>
          </a:ln>
        </p:spPr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33601" y="6403340"/>
            <a:ext cx="173037" cy="190500"/>
          </a:xfrm>
          <a:ln w="12700">
            <a:noFill/>
          </a:ln>
        </p:spPr>
        <p:txBody>
          <a:bodyPr/>
          <a:lstStyle/>
          <a:p>
            <a:fld id="{704FA6D8-C974-4BAA-8E7C-D85F9A4A7C37}" type="slidenum">
              <a:rPr lang="de-DE" smtClean="0">
                <a:solidFill>
                  <a:srgbClr val="000000"/>
                </a:solidFill>
              </a:rPr>
              <a:pPr/>
              <a:t>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50510" y="1368090"/>
            <a:ext cx="7633000" cy="4885120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>
            <a:noAutofit/>
          </a:bodyPr>
          <a:lstStyle/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Abschluss des bestehenden Konzessionsvertrages am 08.10./21.10.2003, Vertragslaufzeit 20 Jahre.</a:t>
            </a:r>
          </a:p>
          <a:p>
            <a:pPr marL="211137" lvl="3">
              <a:lnSpc>
                <a:spcPts val="2400"/>
              </a:lnSpc>
              <a:buClr>
                <a:srgbClr val="0091BB"/>
              </a:buClr>
              <a:buSzPct val="100000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Nachtrags-KV (neuer MKV) vom 09.12.2004</a:t>
            </a:r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Der bestehende KV-Vertrag endet am 30. November 2023</a:t>
            </a:r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Die Bekanntmachung der Strom-KV-Ablaufs im Bundesanzeiger  (Bewerbungsphase 3 Monate) ist </a:t>
            </a:r>
            <a:r>
              <a:rPr lang="de-DE"/>
              <a:t>am </a:t>
            </a:r>
            <a:r>
              <a:rPr lang="de-DE" smtClean="0"/>
              <a:t>2.10.2020 </a:t>
            </a:r>
            <a:r>
              <a:rPr lang="de-DE" dirty="0"/>
              <a:t>erfolgt</a:t>
            </a:r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Interessenten können sich bis zum 31.12.2020 auf die Konzession bewerben</a:t>
            </a:r>
          </a:p>
          <a:p>
            <a:pPr marL="414337" lvl="3" indent="-203200">
              <a:lnSpc>
                <a:spcPts val="2400"/>
              </a:lnSpc>
              <a:buClr>
                <a:srgbClr val="F21C0A"/>
              </a:buClr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Die Bewerbung des Bayernwerk wurde am 08.10.2020 pers. übergeben</a:t>
            </a:r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r>
              <a:rPr lang="de-DE" dirty="0"/>
              <a:t>Nach Ablauf der Bewerbungsfrist wird die KV-Vergabe oder ein Auswahlverfahren durchgeführt</a:t>
            </a:r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0091BB"/>
              </a:buClr>
              <a:buSzPct val="100000"/>
              <a:buFont typeface="Wingdings"/>
              <a:buChar char=""/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F21C0A"/>
              </a:buClr>
              <a:defRPr/>
            </a:pPr>
            <a:endParaRPr lang="de-DE" dirty="0"/>
          </a:p>
          <a:p>
            <a:pPr marL="414337" lvl="3" indent="-203200">
              <a:lnSpc>
                <a:spcPts val="2400"/>
              </a:lnSpc>
              <a:buClr>
                <a:srgbClr val="F21C0A"/>
              </a:buClr>
              <a:defRPr/>
            </a:pPr>
            <a:r>
              <a:rPr lang="de-DE" dirty="0"/>
              <a:t>	</a:t>
            </a:r>
          </a:p>
          <a:p>
            <a:pPr marL="412750" lvl="3" indent="-201613">
              <a:lnSpc>
                <a:spcPts val="2400"/>
              </a:lnSpc>
              <a:buClr>
                <a:srgbClr val="F21C0A"/>
              </a:buClr>
              <a:buFont typeface="Wingdings" pitchFamily="2" charset="2"/>
              <a:buChar char=""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86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Ausgangssituation der Gemeinde Haibach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Ausgangssituation der Gemeinde Treffelstein</dc:title>
  <dc:creator>Seebauer, Johann</dc:creator>
  <cp:lastModifiedBy>Laura Baumgartner</cp:lastModifiedBy>
  <cp:revision>25</cp:revision>
  <cp:lastPrinted>2019-11-11T14:54:14Z</cp:lastPrinted>
  <dcterms:created xsi:type="dcterms:W3CDTF">2019-03-06T12:37:12Z</dcterms:created>
  <dcterms:modified xsi:type="dcterms:W3CDTF">2020-10-21T19:17:02Z</dcterms:modified>
</cp:coreProperties>
</file>